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ADC7E-B7F5-4C83-A510-26FF78B88CF6}" type="datetimeFigureOut">
              <a:rPr lang="pt-BR" smtClean="0"/>
              <a:t>05/10/2016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CA0C8-5283-4CAC-8EF3-F443A6F920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6395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ADC7E-B7F5-4C83-A510-26FF78B88CF6}" type="datetimeFigureOut">
              <a:rPr lang="pt-BR" smtClean="0"/>
              <a:t>05/10/2016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CA0C8-5283-4CAC-8EF3-F443A6F920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3323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ADC7E-B7F5-4C83-A510-26FF78B88CF6}" type="datetimeFigureOut">
              <a:rPr lang="pt-BR" smtClean="0"/>
              <a:t>05/10/2016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CA0C8-5283-4CAC-8EF3-F443A6F920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2999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ADC7E-B7F5-4C83-A510-26FF78B88CF6}" type="datetimeFigureOut">
              <a:rPr lang="pt-BR" smtClean="0"/>
              <a:t>05/10/2016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CA0C8-5283-4CAC-8EF3-F443A6F920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6517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ADC7E-B7F5-4C83-A510-26FF78B88CF6}" type="datetimeFigureOut">
              <a:rPr lang="pt-BR" smtClean="0"/>
              <a:t>05/10/2016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CA0C8-5283-4CAC-8EF3-F443A6F920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6204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ADC7E-B7F5-4C83-A510-26FF78B88CF6}" type="datetimeFigureOut">
              <a:rPr lang="pt-BR" smtClean="0"/>
              <a:t>05/10/2016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CA0C8-5283-4CAC-8EF3-F443A6F920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1985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ADC7E-B7F5-4C83-A510-26FF78B88CF6}" type="datetimeFigureOut">
              <a:rPr lang="pt-BR" smtClean="0"/>
              <a:t>05/10/2016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CA0C8-5283-4CAC-8EF3-F443A6F920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3194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ADC7E-B7F5-4C83-A510-26FF78B88CF6}" type="datetimeFigureOut">
              <a:rPr lang="pt-BR" smtClean="0"/>
              <a:t>05/10/2016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CA0C8-5283-4CAC-8EF3-F443A6F920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3083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ADC7E-B7F5-4C83-A510-26FF78B88CF6}" type="datetimeFigureOut">
              <a:rPr lang="pt-BR" smtClean="0"/>
              <a:t>05/10/2016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CA0C8-5283-4CAC-8EF3-F443A6F920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919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ADC7E-B7F5-4C83-A510-26FF78B88CF6}" type="datetimeFigureOut">
              <a:rPr lang="pt-BR" smtClean="0"/>
              <a:t>05/10/2016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CA0C8-5283-4CAC-8EF3-F443A6F920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0389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ADC7E-B7F5-4C83-A510-26FF78B88CF6}" type="datetimeFigureOut">
              <a:rPr lang="pt-BR" smtClean="0"/>
              <a:t>05/10/2016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CA0C8-5283-4CAC-8EF3-F443A6F920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8362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ADC7E-B7F5-4C83-A510-26FF78B88CF6}" type="datetimeFigureOut">
              <a:rPr lang="pt-BR" smtClean="0"/>
              <a:t>05/10/2016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CA0C8-5283-4CAC-8EF3-F443A6F920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9212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nadeies.inep.gov.br/enadeIes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enadeies.inep.gov.br/enadeIe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470025"/>
          </a:xfrm>
        </p:spPr>
        <p:txBody>
          <a:bodyPr/>
          <a:lstStyle/>
          <a:p>
            <a:r>
              <a:rPr lang="pt-BR" smtClean="0"/>
              <a:t>ENADE </a:t>
            </a:r>
            <a:r>
              <a:rPr lang="pt-BR" smtClean="0"/>
              <a:t>2016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7584" y="1988840"/>
            <a:ext cx="7632848" cy="2232248"/>
          </a:xfrm>
        </p:spPr>
        <p:txBody>
          <a:bodyPr>
            <a:noAutofit/>
          </a:bodyPr>
          <a:lstStyle/>
          <a:p>
            <a:r>
              <a:rPr lang="pt-BR" sz="4400" dirty="0" smtClean="0"/>
              <a:t>Tutorial de criação de senha para resposta ao Questionário do Estudante</a:t>
            </a: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val="1523650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96265" y="116632"/>
            <a:ext cx="7772400" cy="1944216"/>
          </a:xfrm>
        </p:spPr>
        <p:txBody>
          <a:bodyPr>
            <a:noAutofit/>
          </a:bodyPr>
          <a:lstStyle/>
          <a:p>
            <a:r>
              <a:rPr lang="pt-BR" sz="3600" dirty="0" smtClean="0"/>
              <a:t>Passo 1: Acessar </a:t>
            </a:r>
            <a:r>
              <a:rPr lang="pt-BR" sz="3600" dirty="0" smtClean="0">
                <a:hlinkClick r:id="rId2"/>
              </a:rPr>
              <a:t>http://enadeies.inep.gov.br/enadeIes/</a:t>
            </a:r>
            <a:r>
              <a:rPr lang="pt-BR" sz="3600" dirty="0" smtClean="0"/>
              <a:t> e clicar em PRIMEIRO ACESSO</a:t>
            </a:r>
            <a:br>
              <a:rPr lang="pt-BR" sz="3600" dirty="0" smtClean="0"/>
            </a:br>
            <a:endParaRPr lang="pt-BR" sz="36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600" y="2204864"/>
            <a:ext cx="7588815" cy="4380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735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1470025"/>
          </a:xfrm>
        </p:spPr>
        <p:txBody>
          <a:bodyPr>
            <a:noAutofit/>
          </a:bodyPr>
          <a:lstStyle/>
          <a:p>
            <a:r>
              <a:rPr lang="pt-BR" sz="3600" dirty="0" smtClean="0"/>
              <a:t>Passo 2: na tela que se abrirá, informar os caracteres solicitados e clicar em CONFIRMAR</a:t>
            </a:r>
            <a:endParaRPr lang="pt-BR" sz="36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723" y="1916832"/>
            <a:ext cx="7811693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059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600" dirty="0" smtClean="0"/>
              <a:t>Passo 3: em seguida, informar CPF, informar e confirmar um e-mail e clicar em cadastrar </a:t>
            </a:r>
            <a:endParaRPr lang="pt-BR" sz="36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334784"/>
            <a:ext cx="7776864" cy="505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268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4464496"/>
          </a:xfrm>
        </p:spPr>
        <p:txBody>
          <a:bodyPr>
            <a:normAutofit/>
          </a:bodyPr>
          <a:lstStyle/>
          <a:p>
            <a:r>
              <a:rPr lang="pt-BR" sz="3600" dirty="0" smtClean="0"/>
              <a:t>O Sistema ENADE enviará automaticamente para o e-mail cadastrado um link para criação de senha de acesso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122425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74642"/>
          </a:xfrm>
        </p:spPr>
        <p:txBody>
          <a:bodyPr>
            <a:normAutofit/>
          </a:bodyPr>
          <a:lstStyle/>
          <a:p>
            <a:r>
              <a:rPr lang="pt-BR" sz="4000" dirty="0" smtClean="0"/>
              <a:t>Acessar  novamente </a:t>
            </a:r>
            <a:r>
              <a:rPr lang="pt-BR" sz="4000" dirty="0" smtClean="0">
                <a:hlinkClick r:id="rId2"/>
              </a:rPr>
              <a:t>http://enadeies.inep.gov.br/enadeIes/</a:t>
            </a:r>
            <a:r>
              <a:rPr lang="pt-BR" sz="4000" dirty="0" smtClean="0"/>
              <a:t>, clicar em ESTUDANTE, informar o CPF, a senha cadastrada e clicar em ENTRAR 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398562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99</Words>
  <Application>Microsoft Office PowerPoint</Application>
  <PresentationFormat>Apresentação na tela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ENADE 2016</vt:lpstr>
      <vt:lpstr>Passo 1: Acessar http://enadeies.inep.gov.br/enadeIes/ e clicar em PRIMEIRO ACESSO </vt:lpstr>
      <vt:lpstr>Passo 2: na tela que se abrirá, informar os caracteres solicitados e clicar em CONFIRMAR</vt:lpstr>
      <vt:lpstr>Passo 3: em seguida, informar CPF, informar e confirmar um e-mail e clicar em cadastrar </vt:lpstr>
      <vt:lpstr>O Sistema ENADE enviará automaticamente para o e-mail cadastrado um link para criação de senha de acesso</vt:lpstr>
      <vt:lpstr>Acessar  novamente http://enadeies.inep.gov.br/enadeIes/, clicar em ESTUDANTE, informar o CPF, a senha cadastrada e clicar em ENTRAR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ENADE 2015</dc:title>
  <dc:creator>PROEG40</dc:creator>
  <cp:lastModifiedBy>Luizito Sales da Costa</cp:lastModifiedBy>
  <cp:revision>7</cp:revision>
  <dcterms:created xsi:type="dcterms:W3CDTF">2015-10-21T14:05:06Z</dcterms:created>
  <dcterms:modified xsi:type="dcterms:W3CDTF">2016-10-05T12:27:51Z</dcterms:modified>
</cp:coreProperties>
</file>